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976" autoAdjust="0"/>
    <p:restoredTop sz="94660"/>
  </p:normalViewPr>
  <p:slideViewPr>
    <p:cSldViewPr snapToGrid="0">
      <p:cViewPr varScale="1">
        <p:scale>
          <a:sx n="62" d="100"/>
          <a:sy n="62" d="100"/>
        </p:scale>
        <p:origin x="96" y="1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4F55278-0673-54B3-0068-FD99E10853E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6ACC003-2F6E-115B-952B-9BCAA25658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A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AF1406A-654E-BCFF-CAE1-2577D65BE5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409694-0E65-40EF-B7F2-29AC39F7F038}" type="datetimeFigureOut">
              <a:rPr lang="en-AU" smtClean="0"/>
              <a:t>16/05/2024</a:t>
            </a:fld>
            <a:endParaRPr lang="en-A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432B5A2-90FF-8946-43B0-59D22916B0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9AF3799-0C20-DC8D-3CFC-37F497050C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1D17F5-DA2C-47FA-83DD-9A5D566F428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2712892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877748D-836F-C36C-57CF-A7C975EC4A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9131385-40CB-63AF-565D-9511BDC736B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5CF9B6-19E8-4CC9-B8A9-6207FEEAA9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409694-0E65-40EF-B7F2-29AC39F7F038}" type="datetimeFigureOut">
              <a:rPr lang="en-AU" smtClean="0"/>
              <a:t>16/05/2024</a:t>
            </a:fld>
            <a:endParaRPr lang="en-A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A8BCA32-757F-51BC-7A41-9B25C9196C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A2A6789-7637-DAB3-F55C-6794D5A73A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1D17F5-DA2C-47FA-83DD-9A5D566F428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0210085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47E1B36D-AF03-542D-9F0A-0168F55E9B2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A1F8B0E-1D79-7534-D53D-E546D875B0B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6F2CD1-631A-9C77-0E48-34B8626CE5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409694-0E65-40EF-B7F2-29AC39F7F038}" type="datetimeFigureOut">
              <a:rPr lang="en-AU" smtClean="0"/>
              <a:t>16/05/2024</a:t>
            </a:fld>
            <a:endParaRPr lang="en-A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88A9E74-DB18-BB7B-AF73-0928CB2873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0D41681-BD51-3961-5862-65FBAADD90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1D17F5-DA2C-47FA-83DD-9A5D566F428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2802128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E5BDF-7CBF-32C4-8F45-57AA43EC90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FE01DBA-4AC5-88FA-C6BB-7353E58CE07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4455BDF-641B-80C0-708D-8A4B3E0E57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409694-0E65-40EF-B7F2-29AC39F7F038}" type="datetimeFigureOut">
              <a:rPr lang="en-AU" smtClean="0"/>
              <a:t>16/05/2024</a:t>
            </a:fld>
            <a:endParaRPr lang="en-A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A783DA1-BA45-828D-5C9C-9EC7B0031C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3F6BFF3-1B68-00D3-A244-85FB838E3D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1D17F5-DA2C-47FA-83DD-9A5D566F428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0141007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A59627-31F7-6E27-DD31-CE3E1F944F3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4724DC9-6F6E-AA5E-2433-784B99D713D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5969DBB-B5E7-2BC5-ADFB-4FE7C76698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409694-0E65-40EF-B7F2-29AC39F7F038}" type="datetimeFigureOut">
              <a:rPr lang="en-AU" smtClean="0"/>
              <a:t>16/05/2024</a:t>
            </a:fld>
            <a:endParaRPr lang="en-A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17A1FC8-5D61-9DC0-29B9-1EA21B53F6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EF8F5A-C3DB-55DF-555F-5F8D8059F4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1D17F5-DA2C-47FA-83DD-9A5D566F428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5448480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D83B54-D813-B97B-29F3-6D665C25CEB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5AB7FAF-0D08-A4CB-F5E4-D5B8E626EE1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AD6509E-544E-818D-BE82-AC7FDDE845B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946E807-663A-73C0-EBBB-E2DF0582DC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409694-0E65-40EF-B7F2-29AC39F7F038}" type="datetimeFigureOut">
              <a:rPr lang="en-AU" smtClean="0"/>
              <a:t>16/05/2024</a:t>
            </a:fld>
            <a:endParaRPr lang="en-A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A135083-A4EB-A445-A78C-D2FF5FFA51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2C803E8-D53E-40CF-974D-9C1C8B77DD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1D17F5-DA2C-47FA-83DD-9A5D566F428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721017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861CF7C-6D02-F232-FE48-E1BBB3BC23E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FC06B59-F8CE-5C0D-0CBE-47FFCAF8619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59CA96F-2B66-41CF-21C9-384D8CE9129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ADF4D902-3D6B-FBE9-9572-C289D273303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847A673F-035C-CC68-2A12-9CD21266C3E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673880D-0AD3-7A90-5805-DC05B77013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409694-0E65-40EF-B7F2-29AC39F7F038}" type="datetimeFigureOut">
              <a:rPr lang="en-AU" smtClean="0"/>
              <a:t>16/05/2024</a:t>
            </a:fld>
            <a:endParaRPr lang="en-A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1F7AB85-3E68-7AAC-99BA-9EE7870FF7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4305D43-CD89-6A33-00D2-90CF5809E2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1D17F5-DA2C-47FA-83DD-9A5D566F428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6106500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D0874A-4264-83E2-21EA-50C5BCBC885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639BC180-71A9-1D99-38BA-6B8BA0484E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409694-0E65-40EF-B7F2-29AC39F7F038}" type="datetimeFigureOut">
              <a:rPr lang="en-AU" smtClean="0"/>
              <a:t>16/05/2024</a:t>
            </a:fld>
            <a:endParaRPr lang="en-A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8D07CD7-AE8A-0C4B-D12C-49683AE9FE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652CA4D-27FD-42BB-1856-837BEEE98C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1D17F5-DA2C-47FA-83DD-9A5D566F428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9058848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1F1546F-E9AD-825A-B50C-9CE5B31DE2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409694-0E65-40EF-B7F2-29AC39F7F038}" type="datetimeFigureOut">
              <a:rPr lang="en-AU" smtClean="0"/>
              <a:t>16/05/2024</a:t>
            </a:fld>
            <a:endParaRPr lang="en-A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8B9B6BD-D883-42A7-B337-7932603613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7D857E2-E316-28BB-96E5-1F38F98E8D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1D17F5-DA2C-47FA-83DD-9A5D566F428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364936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FA0B1D-EEE4-558A-BA11-B9BB0741CF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0B89C03-5109-F732-D0B3-BC0932A983E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4FA91AD-499B-F5B7-3A9C-EF2A0910EB6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93ED915-1C5C-89C6-867F-E6BABF341A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409694-0E65-40EF-B7F2-29AC39F7F038}" type="datetimeFigureOut">
              <a:rPr lang="en-AU" smtClean="0"/>
              <a:t>16/05/2024</a:t>
            </a:fld>
            <a:endParaRPr lang="en-A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A9CA40-CB5D-24EC-EC97-981A0613AB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97263C5-50B0-26B3-6585-1862CF2BCB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1D17F5-DA2C-47FA-83DD-9A5D566F428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9933287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2D104D-CA3B-8EE2-5AB0-0FA4BA3F43B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2AD4CDA-4FB6-426C-8CA1-9B91702C644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FD57D46-3D39-BCA3-E043-7DE0964CE6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F5A7BA-A009-A4E4-6C66-9D9A06F2CE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409694-0E65-40EF-B7F2-29AC39F7F038}" type="datetimeFigureOut">
              <a:rPr lang="en-AU" smtClean="0"/>
              <a:t>16/05/2024</a:t>
            </a:fld>
            <a:endParaRPr lang="en-A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654A71F-6085-A22E-A984-3DCAFC4B05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F6E9151-285E-ED1C-A66F-332017C11D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1D17F5-DA2C-47FA-83DD-9A5D566F428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9806011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F6D7A0E-64B1-77A1-066A-C4CBA9A366F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0CBCD06-859A-3551-CA19-6976E91F24E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94C2C5D-8531-06CD-07C6-CAD49ED0C48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C409694-0E65-40EF-B7F2-29AC39F7F038}" type="datetimeFigureOut">
              <a:rPr lang="en-AU" smtClean="0"/>
              <a:t>16/05/2024</a:t>
            </a:fld>
            <a:endParaRPr lang="en-A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F705AFF-625C-43D1-EDB4-1FF6869006D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60E9FCB-2B51-7AAC-BD48-0D1423389B0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991D17F5-DA2C-47FA-83DD-9A5D566F428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8281699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 descr="A screenshot of a computer&#10;&#10;Description automatically generated">
            <a:extLst>
              <a:ext uri="{FF2B5EF4-FFF2-40B4-BE49-F238E27FC236}">
                <a16:creationId xmlns:a16="http://schemas.microsoft.com/office/drawing/2014/main" id="{9EE43058-86C7-665B-D7E5-9141F0AA1B96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800048" y="949828"/>
            <a:ext cx="4973838" cy="4958343"/>
          </a:xfrm>
          <a:prstGeom prst="rect">
            <a:avLst/>
          </a:prstGeom>
        </p:spPr>
      </p:pic>
      <p:pic>
        <p:nvPicPr>
          <p:cNvPr id="7" name="Picture 6" descr="A screenshot of a logo&#10;&#10;Description automatically generated">
            <a:extLst>
              <a:ext uri="{FF2B5EF4-FFF2-40B4-BE49-F238E27FC236}">
                <a16:creationId xmlns:a16="http://schemas.microsoft.com/office/drawing/2014/main" id="{396AED23-6165-3F0B-F267-CDEC1F2844F8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05749" y="1940510"/>
            <a:ext cx="3034136" cy="2976978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8CC43055-CD44-1192-EE62-D1EA2E94A4E1}"/>
              </a:ext>
            </a:extLst>
          </p:cNvPr>
          <p:cNvSpPr txBox="1"/>
          <p:nvPr/>
        </p:nvSpPr>
        <p:spPr>
          <a:xfrm>
            <a:off x="405748" y="429507"/>
            <a:ext cx="3034135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dirty="0"/>
              <a:t>Use the colour palette as per below using the background colour of the top image below for the logo instead of the brown</a:t>
            </a:r>
          </a:p>
        </p:txBody>
      </p:sp>
      <p:cxnSp>
        <p:nvCxnSpPr>
          <p:cNvPr id="10" name="Straight Arrow Connector 9">
            <a:extLst>
              <a:ext uri="{FF2B5EF4-FFF2-40B4-BE49-F238E27FC236}">
                <a16:creationId xmlns:a16="http://schemas.microsoft.com/office/drawing/2014/main" id="{B65492C9-E6E8-B59A-07F5-89DFF062BEC8}"/>
              </a:ext>
            </a:extLst>
          </p:cNvPr>
          <p:cNvCxnSpPr/>
          <p:nvPr/>
        </p:nvCxnSpPr>
        <p:spPr>
          <a:xfrm>
            <a:off x="3439883" y="2808514"/>
            <a:ext cx="870860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1" name="TextBox 10">
            <a:extLst>
              <a:ext uri="{FF2B5EF4-FFF2-40B4-BE49-F238E27FC236}">
                <a16:creationId xmlns:a16="http://schemas.microsoft.com/office/drawing/2014/main" id="{8FCC373A-5780-830D-B6B2-6C3E03A51F7B}"/>
              </a:ext>
            </a:extLst>
          </p:cNvPr>
          <p:cNvSpPr txBox="1"/>
          <p:nvPr/>
        </p:nvSpPr>
        <p:spPr>
          <a:xfrm>
            <a:off x="8773886" y="2603715"/>
            <a:ext cx="195094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dirty="0"/>
              <a:t>Remove the detail in the 2 x box areas</a:t>
            </a:r>
          </a:p>
        </p:txBody>
      </p:sp>
      <p:cxnSp>
        <p:nvCxnSpPr>
          <p:cNvPr id="13" name="Straight Arrow Connector 12">
            <a:extLst>
              <a:ext uri="{FF2B5EF4-FFF2-40B4-BE49-F238E27FC236}">
                <a16:creationId xmlns:a16="http://schemas.microsoft.com/office/drawing/2014/main" id="{6115FC98-73FA-7941-F1F6-0FEA103ECE40}"/>
              </a:ext>
            </a:extLst>
          </p:cNvPr>
          <p:cNvCxnSpPr/>
          <p:nvPr/>
        </p:nvCxnSpPr>
        <p:spPr>
          <a:xfrm flipH="1">
            <a:off x="7129220" y="2929180"/>
            <a:ext cx="1644666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>
            <a:extLst>
              <a:ext uri="{FF2B5EF4-FFF2-40B4-BE49-F238E27FC236}">
                <a16:creationId xmlns:a16="http://schemas.microsoft.com/office/drawing/2014/main" id="{A6F3B111-4320-87C1-56B0-8F503FFC64ED}"/>
              </a:ext>
            </a:extLst>
          </p:cNvPr>
          <p:cNvCxnSpPr/>
          <p:nvPr/>
        </p:nvCxnSpPr>
        <p:spPr>
          <a:xfrm flipH="1">
            <a:off x="5548393" y="3084163"/>
            <a:ext cx="3203724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id="{CFC0AB7A-04C0-F451-482A-B95D817FA1FD}"/>
              </a:ext>
            </a:extLst>
          </p:cNvPr>
          <p:cNvSpPr txBox="1"/>
          <p:nvPr/>
        </p:nvSpPr>
        <p:spPr>
          <a:xfrm>
            <a:off x="8911525" y="3688597"/>
            <a:ext cx="2200760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dirty="0"/>
              <a:t>Change the font and try 2 x options </a:t>
            </a:r>
            <a:r>
              <a:rPr lang="en-AU" dirty="0" err="1"/>
              <a:t>KintaCo</a:t>
            </a:r>
            <a:r>
              <a:rPr lang="en-AU" dirty="0"/>
              <a:t> or all CAPS but with the ‘INTA and ‘O’ slightly smaller so it is clear how to pronounce the name</a:t>
            </a:r>
          </a:p>
        </p:txBody>
      </p:sp>
      <p:cxnSp>
        <p:nvCxnSpPr>
          <p:cNvPr id="18" name="Straight Arrow Connector 17">
            <a:extLst>
              <a:ext uri="{FF2B5EF4-FFF2-40B4-BE49-F238E27FC236}">
                <a16:creationId xmlns:a16="http://schemas.microsoft.com/office/drawing/2014/main" id="{581267A2-EF11-D4BC-C920-36F509B55695}"/>
              </a:ext>
            </a:extLst>
          </p:cNvPr>
          <p:cNvCxnSpPr/>
          <p:nvPr/>
        </p:nvCxnSpPr>
        <p:spPr>
          <a:xfrm flipH="1" flipV="1">
            <a:off x="7315200" y="3527045"/>
            <a:ext cx="1596325" cy="564508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" name="TextBox 18">
            <a:extLst>
              <a:ext uri="{FF2B5EF4-FFF2-40B4-BE49-F238E27FC236}">
                <a16:creationId xmlns:a16="http://schemas.microsoft.com/office/drawing/2014/main" id="{A1DCD73F-8605-1B20-DDF8-FBE38284FA18}"/>
              </a:ext>
            </a:extLst>
          </p:cNvPr>
          <p:cNvSpPr txBox="1"/>
          <p:nvPr/>
        </p:nvSpPr>
        <p:spPr>
          <a:xfrm>
            <a:off x="8837169" y="450803"/>
            <a:ext cx="2349472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dirty="0"/>
              <a:t>Extend the line /arc so the rays are enclosed (not like I have drawn, more of a curve but hopefully you understand what trying to show</a:t>
            </a:r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13382113-53BF-767C-6E17-56C25B82B2D2}"/>
              </a:ext>
            </a:extLst>
          </p:cNvPr>
          <p:cNvSpPr/>
          <p:nvPr/>
        </p:nvSpPr>
        <p:spPr>
          <a:xfrm>
            <a:off x="5123501" y="1487005"/>
            <a:ext cx="2222696" cy="1116818"/>
          </a:xfrm>
          <a:custGeom>
            <a:avLst/>
            <a:gdLst>
              <a:gd name="connsiteX0" fmla="*/ 2222696 w 2222696"/>
              <a:gd name="connsiteY0" fmla="*/ 1069532 h 1116818"/>
              <a:gd name="connsiteX1" fmla="*/ 1137814 w 2222696"/>
              <a:gd name="connsiteY1" fmla="*/ 149 h 1116818"/>
              <a:gd name="connsiteX2" fmla="*/ 114926 w 2222696"/>
              <a:gd name="connsiteY2" fmla="*/ 992040 h 1116818"/>
              <a:gd name="connsiteX3" fmla="*/ 68431 w 2222696"/>
              <a:gd name="connsiteY3" fmla="*/ 1069532 h 11168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22696" h="1116818">
                <a:moveTo>
                  <a:pt x="2222696" y="1069532"/>
                </a:moveTo>
                <a:cubicBezTo>
                  <a:pt x="1855902" y="541298"/>
                  <a:pt x="1489109" y="13064"/>
                  <a:pt x="1137814" y="149"/>
                </a:cubicBezTo>
                <a:cubicBezTo>
                  <a:pt x="786519" y="-12766"/>
                  <a:pt x="293156" y="813810"/>
                  <a:pt x="114926" y="992040"/>
                </a:cubicBezTo>
                <a:cubicBezTo>
                  <a:pt x="-63304" y="1170270"/>
                  <a:pt x="2563" y="1119901"/>
                  <a:pt x="68431" y="1069532"/>
                </a:cubicBezTo>
              </a:path>
            </a:pathLst>
          </a:cu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/>
          </a:p>
        </p:txBody>
      </p:sp>
      <p:cxnSp>
        <p:nvCxnSpPr>
          <p:cNvPr id="24" name="Straight Arrow Connector 23">
            <a:extLst>
              <a:ext uri="{FF2B5EF4-FFF2-40B4-BE49-F238E27FC236}">
                <a16:creationId xmlns:a16="http://schemas.microsoft.com/office/drawing/2014/main" id="{C094F709-7AF0-2603-0B8D-948805120124}"/>
              </a:ext>
            </a:extLst>
          </p:cNvPr>
          <p:cNvCxnSpPr/>
          <p:nvPr/>
        </p:nvCxnSpPr>
        <p:spPr>
          <a:xfrm flipH="1">
            <a:off x="6885306" y="1126388"/>
            <a:ext cx="2026219" cy="780447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340859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93</Words>
  <Application>Microsoft Office PowerPoint</Application>
  <PresentationFormat>Widescreen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Studio64 License 2</dc:creator>
  <cp:lastModifiedBy>Studio64 License 2</cp:lastModifiedBy>
  <cp:revision>1</cp:revision>
  <dcterms:created xsi:type="dcterms:W3CDTF">2024-05-16T00:57:25Z</dcterms:created>
  <dcterms:modified xsi:type="dcterms:W3CDTF">2024-05-16T01:05:21Z</dcterms:modified>
</cp:coreProperties>
</file>

<file path=docProps/thumbnail.jpeg>
</file>