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6" autoAdjust="0"/>
    <p:restoredTop sz="94660"/>
  </p:normalViewPr>
  <p:slideViewPr>
    <p:cSldViewPr snapToGrid="0">
      <p:cViewPr varScale="1">
        <p:scale>
          <a:sx n="62" d="100"/>
          <a:sy n="62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55278-0673-54B3-0068-FD99E1085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ACC003-2F6E-115B-952B-9BCAA2565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1406A-654E-BCFF-CAE1-2577D65BE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2B5A2-90FF-8946-43B0-59D22916B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F3799-0C20-DC8D-3CFC-37F497050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128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7748D-836F-C36C-57CF-A7C975EC4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131385-40CB-63AF-565D-9511BDC73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CF9B6-19E8-4CC9-B8A9-6207FEEA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BCA32-757F-51BC-7A41-9B25C9196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A6789-7637-DAB3-F55C-6794D5A73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00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E1B36D-AF03-542D-9F0A-0168F55E9B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1F8B0E-1D79-7534-D53D-E546D875B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F2CD1-631A-9C77-0E48-34B8626CE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A9E74-DB18-BB7B-AF73-0928CB287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41681-BD51-3961-5862-65FBAADD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0212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E5BDF-7CBF-32C4-8F45-57AA43EC9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01DBA-4AC5-88FA-C6BB-7353E58CE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55BDF-641B-80C0-708D-8A4B3E0E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83DA1-BA45-828D-5C9C-9EC7B003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6BFF3-1B68-00D3-A244-85FB838E3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10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59627-31F7-6E27-DD31-CE3E1F944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4DC9-6F6E-AA5E-2433-784B99D71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69DBB-B5E7-2BC5-ADFB-4FE7C7669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A1FC8-5D61-9DC0-29B9-1EA21B53F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F8F5A-C3DB-55DF-555F-5F8D8059F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484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83B54-D813-B97B-29F3-6D665C25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B7FAF-0D08-A4CB-F5E4-D5B8E626EE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D6509E-544E-818D-BE82-AC7FDDE84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6E807-663A-73C0-EBBB-E2DF0582D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135083-A4EB-A445-A78C-D2FF5FFA5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C803E8-D53E-40CF-974D-9C1C8B77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10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1CF7C-6D02-F232-FE48-E1BBB3BC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C06B59-F8CE-5C0D-0CBE-47FFCAF861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9CA96F-2B66-41CF-21C9-384D8CE912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4D902-3D6B-FBE9-9572-C289D27330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7A673F-035C-CC68-2A12-9CD21266C3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73880D-0AD3-7A90-5805-DC05B7701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7AB85-3E68-7AAC-99BA-9EE7870FF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305D43-CD89-6A33-00D2-90CF5809E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0650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0874A-4264-83E2-21EA-50C5BCBC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BC180-71A9-1D99-38BA-6B8BA048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D07CD7-AE8A-0C4B-D12C-49683AE9F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52CA4D-27FD-42BB-1856-837BEEE98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588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F1546F-E9AD-825A-B50C-9CE5B31DE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B9B6BD-D883-42A7-B337-793260361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857E2-E316-28BB-96E5-1F38F98E8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4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A0B1D-EEE4-558A-BA11-B9BB0741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89C03-5109-F732-D0B3-BC0932A98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FA91AD-499B-F5B7-3A9C-EF2A0910E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3ED915-1C5C-89C6-867F-E6BABF341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9CA40-CB5D-24EC-EC97-981A0613A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263C5-50B0-26B3-6585-1862CF2B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332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D104D-CA3B-8EE2-5AB0-0FA4BA3F4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AD4CDA-4FB6-426C-8CA1-9B91702C6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57D46-3D39-BCA3-E043-7DE0964CE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5A7BA-A009-A4E4-6C66-9D9A06F2C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4A71F-6085-A22E-A984-3DCAFC4B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6E9151-285E-ED1C-A66F-332017C11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0601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6D7A0E-64B1-77A1-066A-C4CBA9A36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BCD06-859A-3551-CA19-6976E91F2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C2C5D-8531-06CD-07C6-CAD49ED0C4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409694-0E65-40EF-B7F2-29AC39F7F038}" type="datetimeFigureOut">
              <a:rPr lang="en-AU" smtClean="0"/>
              <a:t>16/05/2024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05AFF-625C-43D1-EDB4-1FF6869006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E9FCB-2B51-7AAC-BD48-0D1423389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D17F5-DA2C-47FA-83DD-9A5D566F428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816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EE43058-86C7-665B-D7E5-9141F0AA1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048" y="949828"/>
            <a:ext cx="4973838" cy="4958343"/>
          </a:xfrm>
          <a:prstGeom prst="rect">
            <a:avLst/>
          </a:prstGeom>
        </p:spPr>
      </p:pic>
      <p:pic>
        <p:nvPicPr>
          <p:cNvPr id="7" name="Picture 6" descr="A screenshot of a logo&#10;&#10;Description automatically generated">
            <a:extLst>
              <a:ext uri="{FF2B5EF4-FFF2-40B4-BE49-F238E27FC236}">
                <a16:creationId xmlns:a16="http://schemas.microsoft.com/office/drawing/2014/main" id="{396AED23-6165-3F0B-F267-CDEC1F284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49" y="1940510"/>
            <a:ext cx="3034136" cy="29769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C43055-CD44-1192-EE62-D1EA2E94A4E1}"/>
              </a:ext>
            </a:extLst>
          </p:cNvPr>
          <p:cNvSpPr txBox="1"/>
          <p:nvPr/>
        </p:nvSpPr>
        <p:spPr>
          <a:xfrm>
            <a:off x="405748" y="429507"/>
            <a:ext cx="30341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Use the colour palette as per below using the background colour of the top image below for the logo instead of the brown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65492C9-E6E8-B59A-07F5-89DFF062BEC8}"/>
              </a:ext>
            </a:extLst>
          </p:cNvPr>
          <p:cNvCxnSpPr/>
          <p:nvPr/>
        </p:nvCxnSpPr>
        <p:spPr>
          <a:xfrm>
            <a:off x="3439883" y="2808514"/>
            <a:ext cx="8708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FCC373A-5780-830D-B6B2-6C3E03A51F7B}"/>
              </a:ext>
            </a:extLst>
          </p:cNvPr>
          <p:cNvSpPr txBox="1"/>
          <p:nvPr/>
        </p:nvSpPr>
        <p:spPr>
          <a:xfrm>
            <a:off x="8773886" y="2603715"/>
            <a:ext cx="1950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Remove the detail in the 2 x box areas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15FC98-73FA-7941-F1F6-0FEA103ECE40}"/>
              </a:ext>
            </a:extLst>
          </p:cNvPr>
          <p:cNvCxnSpPr/>
          <p:nvPr/>
        </p:nvCxnSpPr>
        <p:spPr>
          <a:xfrm flipH="1">
            <a:off x="7129220" y="2929180"/>
            <a:ext cx="16446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6F3B111-4320-87C1-56B0-8F503FFC64ED}"/>
              </a:ext>
            </a:extLst>
          </p:cNvPr>
          <p:cNvCxnSpPr/>
          <p:nvPr/>
        </p:nvCxnSpPr>
        <p:spPr>
          <a:xfrm flipH="1">
            <a:off x="5548393" y="3084163"/>
            <a:ext cx="32037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FC0AB7A-04C0-F451-482A-B95D817FA1FD}"/>
              </a:ext>
            </a:extLst>
          </p:cNvPr>
          <p:cNvSpPr txBox="1"/>
          <p:nvPr/>
        </p:nvSpPr>
        <p:spPr>
          <a:xfrm>
            <a:off x="8911525" y="3688597"/>
            <a:ext cx="220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Change the font and try 2 x options </a:t>
            </a:r>
            <a:r>
              <a:rPr lang="en-AU" dirty="0" err="1"/>
              <a:t>KintaCo</a:t>
            </a:r>
            <a:r>
              <a:rPr lang="en-AU" dirty="0"/>
              <a:t> or all CAPS but with the ‘INTA and ‘O’ slightly smaller so it is clear how to pronounce the name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1267A2-EF11-D4BC-C920-36F509B55695}"/>
              </a:ext>
            </a:extLst>
          </p:cNvPr>
          <p:cNvCxnSpPr/>
          <p:nvPr/>
        </p:nvCxnSpPr>
        <p:spPr>
          <a:xfrm flipH="1" flipV="1">
            <a:off x="7315200" y="3527045"/>
            <a:ext cx="1596325" cy="5645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1DCD73F-8605-1B20-DDF8-FBE38284FA18}"/>
              </a:ext>
            </a:extLst>
          </p:cNvPr>
          <p:cNvSpPr txBox="1"/>
          <p:nvPr/>
        </p:nvSpPr>
        <p:spPr>
          <a:xfrm>
            <a:off x="8837169" y="450803"/>
            <a:ext cx="2349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Extend the line /arc so the rays are enclosed (not like I have drawn, more of a curve but hopefully you understand what trying to show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3382113-53BF-767C-6E17-56C25B82B2D2}"/>
              </a:ext>
            </a:extLst>
          </p:cNvPr>
          <p:cNvSpPr/>
          <p:nvPr/>
        </p:nvSpPr>
        <p:spPr>
          <a:xfrm>
            <a:off x="5123501" y="1487005"/>
            <a:ext cx="2222696" cy="1116818"/>
          </a:xfrm>
          <a:custGeom>
            <a:avLst/>
            <a:gdLst>
              <a:gd name="connsiteX0" fmla="*/ 2222696 w 2222696"/>
              <a:gd name="connsiteY0" fmla="*/ 1069532 h 1116818"/>
              <a:gd name="connsiteX1" fmla="*/ 1137814 w 2222696"/>
              <a:gd name="connsiteY1" fmla="*/ 149 h 1116818"/>
              <a:gd name="connsiteX2" fmla="*/ 114926 w 2222696"/>
              <a:gd name="connsiteY2" fmla="*/ 992040 h 1116818"/>
              <a:gd name="connsiteX3" fmla="*/ 68431 w 2222696"/>
              <a:gd name="connsiteY3" fmla="*/ 1069532 h 1116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96" h="1116818">
                <a:moveTo>
                  <a:pt x="2222696" y="1069532"/>
                </a:moveTo>
                <a:cubicBezTo>
                  <a:pt x="1855902" y="541298"/>
                  <a:pt x="1489109" y="13064"/>
                  <a:pt x="1137814" y="149"/>
                </a:cubicBezTo>
                <a:cubicBezTo>
                  <a:pt x="786519" y="-12766"/>
                  <a:pt x="293156" y="813810"/>
                  <a:pt x="114926" y="992040"/>
                </a:cubicBezTo>
                <a:cubicBezTo>
                  <a:pt x="-63304" y="1170270"/>
                  <a:pt x="2563" y="1119901"/>
                  <a:pt x="68431" y="1069532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094F709-7AF0-2603-0B8D-948805120124}"/>
              </a:ext>
            </a:extLst>
          </p:cNvPr>
          <p:cNvCxnSpPr/>
          <p:nvPr/>
        </p:nvCxnSpPr>
        <p:spPr>
          <a:xfrm flipH="1">
            <a:off x="6885306" y="1126388"/>
            <a:ext cx="2026219" cy="7804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085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Studio64 License 2</dc:creator>
  <cp:lastModifiedBy>Studio64 License 2</cp:lastModifiedBy>
  <cp:revision>1</cp:revision>
  <dcterms:created xsi:type="dcterms:W3CDTF">2024-05-16T00:57:25Z</dcterms:created>
  <dcterms:modified xsi:type="dcterms:W3CDTF">2024-05-16T01:05:21Z</dcterms:modified>
</cp:coreProperties>
</file>